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7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8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6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464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7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5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69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1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18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5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D5543-7916-4FE5-9AF1-79DACF125749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B57AF-6F23-48B5-B0C0-C8B3FEC0D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7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66667" y="196196"/>
            <a:ext cx="7315200" cy="287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mẫu 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chai/ pompom,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</a:t>
            </a:r>
            <a:r>
              <a:rPr lang="vi-VN" sz="20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Mức độ </a:t>
            </a:r>
            <a:r>
              <a:rPr lang="en-US" sz="20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vi-VN" sz="20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: Đổ xí ngầu, sau đó lấy pompom theo màu đã đổ cho vào nắp chai tương ứng &gt; Gọi tên màu.</a:t>
            </a:r>
            <a:endParaRPr lang="en-US" sz="20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+mj-lt"/>
              </a:rPr>
              <a:t>	  +</a:t>
            </a:r>
            <a:r>
              <a:rPr lang="vi-VN" sz="2000" dirty="0">
                <a:latin typeface="+mj-lt"/>
              </a:rPr>
              <a:t>Mức độ </a:t>
            </a:r>
            <a:r>
              <a:rPr lang="en-US" sz="2000" dirty="0">
                <a:latin typeface="+mj-lt"/>
              </a:rPr>
              <a:t>2</a:t>
            </a:r>
            <a:r>
              <a:rPr lang="vi-VN" sz="2000" dirty="0">
                <a:latin typeface="+mj-lt"/>
              </a:rPr>
              <a:t>: Đổ xí ngầu, đọc tên màu và </a:t>
            </a:r>
            <a:r>
              <a:rPr lang="en-US" sz="2000" dirty="0" err="1">
                <a:latin typeface="+mj-lt"/>
              </a:rPr>
              <a:t>đếm</a:t>
            </a:r>
            <a:r>
              <a:rPr lang="en-US" sz="2000" dirty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số lượng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>
                <a:latin typeface="+mj-lt"/>
                <a:sym typeface="Wingdings" panose="05000000000000000000" pitchFamily="2" charset="2"/>
              </a:rPr>
              <a:t> </a:t>
            </a:r>
            <a:r>
              <a:rPr lang="vi-VN" sz="2000" dirty="0">
                <a:latin typeface="+mj-lt"/>
              </a:rPr>
              <a:t>lấy số pompom tương ứng cho vào nắp chai.</a:t>
            </a:r>
            <a:endParaRPr lang="en-US" sz="2000" dirty="0">
              <a:latin typeface="+mj-lt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360" y="3072881"/>
            <a:ext cx="3675815" cy="3103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654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2023-07-27T14:40:20Z</dcterms:created>
  <dcterms:modified xsi:type="dcterms:W3CDTF">2023-07-27T14:40:34Z</dcterms:modified>
</cp:coreProperties>
</file>